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52" y="32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fr-001" sz="48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Comment s'est passée votre expérience dans cet hôpital 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6227098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001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NHS Adult Inpatient Survey 2025 (Enquête 2025 du NHS auprès des patients adultes hospitalisés)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001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fr-001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L’hôpital réalise une enquête afin de savoir ce que les patients ont pensé de leurs soins </a:t>
            </a:r>
            <a:r>
              <a:rPr lang="fr-001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pendant leur séjour d’une nuit</a:t>
            </a:r>
            <a:r>
              <a:rPr kumimoji="0" lang="fr-001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fr-001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Cette enquête s'inscrit dans le cadre d'un programme national visant à </a:t>
            </a:r>
            <a:r>
              <a:rPr lang="fr-001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améliorer l'expérience des patients à l'hôpital. </a:t>
            </a:r>
            <a:r>
              <a:rPr lang="fr-001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La participation à l'enquête est </a:t>
            </a:r>
            <a:r>
              <a:rPr lang="fr-001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volontaire </a:t>
            </a:r>
            <a:r>
              <a:rPr lang="fr-001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fr-001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et toutes les réponses sont </a:t>
            </a:r>
            <a:r>
              <a:rPr lang="fr-001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confidentielles</a:t>
            </a:r>
            <a:r>
              <a:rPr lang="fr-001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fr-001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fr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Si vous </a:t>
            </a:r>
            <a:r>
              <a:rPr lang="fr-001" sz="12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ne souhaitez pas</a:t>
            </a:r>
            <a:r>
              <a:rPr lang="fr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participer ou si vous avez des questions à propos de l'enquête, veuillez contacter :</a:t>
            </a:r>
          </a:p>
          <a:p>
            <a:pPr>
              <a:spcAft>
                <a:spcPts val="0"/>
              </a:spcAft>
            </a:pPr>
            <a:endParaRPr lang="en-US" sz="12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Numéro de téléphone du Trust </a:t>
            </a:r>
            <a:r>
              <a:rPr lang="fr-001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fr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obligatoire)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Adresse e-mail du Trust (le cas échéant)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Adresse du Trust </a:t>
            </a:r>
            <a:r>
              <a:rPr lang="fr-001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fr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le cas échéant</a:t>
            </a:r>
            <a:r>
              <a:rPr lang="fr-001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fr-001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fr-001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fr-001" sz="11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fr-001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 vous êtes invité à participer, votre nom, votre numéro de téléphone et votre adresse postale seront communiqués aux chercheurs, qui vous enverront une lettre et des rappels par SMS. Vous pouvez répondre à cette enquête en ligne ou sur papier.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fr-001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209470"/>
            <a:ext cx="338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001" sz="1200" b="1" dirty="0">
                <a:solidFill>
                  <a:schemeClr val="bg1"/>
                </a:solidFill>
              </a:rPr>
              <a:t>La NHS Adult Inpatient Survey a été approuvée en vertu de la section 251 (NHS Act 2006) pour le traitement des coordonnées.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077C8FC7-7928-46EB-B439-596083AB7EE6}"/>
</file>

<file path=customXml/itemProps2.xml><?xml version="1.0" encoding="utf-8"?>
<ds:datastoreItem xmlns:ds="http://schemas.openxmlformats.org/officeDocument/2006/customXml" ds:itemID="{6A14BEE4-CB8E-43B9-BA67-784BB406D6C2}"/>
</file>

<file path=customXml/itemProps3.xml><?xml version="1.0" encoding="utf-8"?>
<ds:datastoreItem xmlns:ds="http://schemas.openxmlformats.org/officeDocument/2006/customXml" ds:itemID="{C2A21988-51A8-4690-970C-3BE9F78CA697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200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2025-09-25T15:33:18Z</dcterms:created>
  <dcterms:modified xsi:type="dcterms:W3CDTF">2025-09-30T14:33:41Z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